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6" r:id="rId3"/>
    <p:sldId id="275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24382413" cy="13716000"/>
  <p:notesSz cx="6858000" cy="9144000"/>
  <p:defaultTextStyle>
    <a:defPPr>
      <a:defRPr lang="pt-BR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9900"/>
    <a:srgbClr val="993366"/>
    <a:srgbClr val="00669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42" d="100"/>
          <a:sy n="42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A718-43AC-674D-8CE9-44A554EA1020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30AB-D566-6B42-811E-074AEE17F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7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https://www.facebook.com/RedeEnem/</a:t>
            </a:r>
            <a:endParaRPr dirty="0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054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https://www.facebook.com/RedeEnem/</a:t>
            </a:r>
            <a:endParaRPr dirty="0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034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76"/>
          <p:cNvCxnSpPr/>
          <p:nvPr/>
        </p:nvCxnSpPr>
        <p:spPr>
          <a:xfrm>
            <a:off x="1144459" y="3401539"/>
            <a:ext cx="1637493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7" name="Google Shape;17;p76"/>
          <p:cNvSpPr txBox="1">
            <a:spLocks noGrp="1"/>
          </p:cNvSpPr>
          <p:nvPr>
            <p:ph type="title"/>
          </p:nvPr>
        </p:nvSpPr>
        <p:spPr>
          <a:xfrm>
            <a:off x="831146" y="993333"/>
            <a:ext cx="22720121" cy="1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body" idx="1"/>
          </p:nvPr>
        </p:nvSpPr>
        <p:spPr>
          <a:xfrm>
            <a:off x="831146" y="3916867"/>
            <a:ext cx="22720121" cy="8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219124" lvl="0" indent="-91434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248" lvl="1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2pPr>
            <a:lvl3pPr marL="3657371" lvl="2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3pPr>
            <a:lvl4pPr marL="4876495" lvl="3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4pPr>
            <a:lvl5pPr marL="6095619" lvl="4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5pPr>
            <a:lvl6pPr marL="7314743" lvl="5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■"/>
              <a:defRPr/>
            </a:lvl6pPr>
            <a:lvl7pPr marL="8533867" lvl="6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●"/>
              <a:defRPr/>
            </a:lvl7pPr>
            <a:lvl8pPr marL="9752990" lvl="7" indent="-846614" algn="l">
              <a:lnSpc>
                <a:spcPct val="115000"/>
              </a:lnSpc>
              <a:spcBef>
                <a:spcPts val="4266"/>
              </a:spcBef>
              <a:spcAft>
                <a:spcPts val="0"/>
              </a:spcAft>
              <a:buSzPts val="1400"/>
              <a:buChar char="○"/>
              <a:defRPr/>
            </a:lvl8pPr>
            <a:lvl9pPr marL="10972114" lvl="8" indent="-846614" algn="l">
              <a:lnSpc>
                <a:spcPct val="115000"/>
              </a:lnSpc>
              <a:spcBef>
                <a:spcPts val="4266"/>
              </a:spcBef>
              <a:spcAft>
                <a:spcPts val="426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76"/>
          <p:cNvSpPr txBox="1">
            <a:spLocks noGrp="1"/>
          </p:cNvSpPr>
          <p:nvPr>
            <p:ph type="sldNum" idx="12"/>
          </p:nvPr>
        </p:nvSpPr>
        <p:spPr>
          <a:xfrm>
            <a:off x="22591751" y="12435245"/>
            <a:ext cx="1463105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9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3B24-8C20-9945-BBF3-2E8EFEA56943}" type="datetimeFigureOut">
              <a:rPr lang="pt-BR" smtClean="0"/>
              <a:t>12/03/2020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99F4-3FDF-B546-BD91-2938FACC7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web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blogdoenem.com.br/" TargetMode="External"/><Relationship Id="rId7" Type="http://schemas.openxmlformats.org/officeDocument/2006/relationships/hyperlink" Target="https://www.instagram.com/cursoenemgratuit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cursoenemgratuito" TargetMode="External"/><Relationship Id="rId5" Type="http://schemas.openxmlformats.org/officeDocument/2006/relationships/hyperlink" Target="https://www.facebook.com/RedeEnem/" TargetMode="External"/><Relationship Id="rId4" Type="http://schemas.openxmlformats.org/officeDocument/2006/relationships/hyperlink" Target="https://cursoenemgratuito.com.b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344025" y="10915650"/>
            <a:ext cx="55721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0" dirty="0" smtClean="0">
                <a:solidFill>
                  <a:schemeClr val="bg1"/>
                </a:solidFill>
                <a:latin typeface="arial" charset="0"/>
              </a:rPr>
              <a:t>MÍDIA KIT</a:t>
            </a:r>
            <a:endParaRPr lang="pt-BR" sz="7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44025" y="12115800"/>
            <a:ext cx="557212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00" dirty="0" smtClean="0">
                <a:solidFill>
                  <a:schemeClr val="bg1"/>
                </a:solidFill>
                <a:latin typeface="arial" charset="0"/>
              </a:rPr>
              <a:t>Março </a:t>
            </a:r>
            <a:r>
              <a:rPr lang="pt-BR" sz="4900" dirty="0" smtClean="0">
                <a:solidFill>
                  <a:schemeClr val="bg1"/>
                </a:solidFill>
                <a:latin typeface="arial" charset="0"/>
              </a:rPr>
              <a:t>2020</a:t>
            </a:r>
            <a:endParaRPr lang="pt-BR" sz="49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90800"/>
            <a:ext cx="1946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728x90 - Topo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96466" y="517071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300x250</a:t>
            </a:r>
          </a:p>
          <a:p>
            <a:pPr algn="ctr"/>
            <a:r>
              <a:rPr lang="is-I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25267" y="517071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300x250</a:t>
            </a:r>
          </a:p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65695" y="3494312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300x250</a:t>
            </a:r>
          </a:p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Topo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65694" y="6498769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300x600</a:t>
            </a:r>
          </a:p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Sidebar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96466" y="1218111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300x250</a:t>
            </a:r>
          </a:p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25267" y="1218111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300x250</a:t>
            </a:r>
          </a:p>
          <a:p>
            <a:pPr algn="ctr"/>
            <a:r>
              <a:rPr lang="is-I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65694" y="12159339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300x600</a:t>
            </a:r>
          </a:p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Fixo</a:t>
            </a:r>
            <a:endParaRPr lang="it-IT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574821" y="3311305"/>
            <a:ext cx="310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6699"/>
                </a:solidFill>
                <a:latin typeface="Arial" charset="0"/>
                <a:ea typeface="Arial" charset="0"/>
                <a:cs typeface="Arial" charset="0"/>
              </a:rPr>
              <a:t>728x90 - Topo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3574821" y="3972045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3.000.000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  <a:endParaRPr lang="pt-BR" sz="21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253149" y="3311305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300x250 - 1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8253149" y="3972045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3.500.000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3574821" y="5468697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3574821" y="6129437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3.500.000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  <a:endParaRPr lang="pt-BR" sz="21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8253149" y="5468697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300x250 - 3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8253149" y="6129437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574821" y="7533756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300x250 - 4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3574821" y="8194496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  <a:endParaRPr lang="pt-BR" sz="21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253149" y="7519347"/>
            <a:ext cx="335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300x250 - Topo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8253149" y="8180087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4.000.000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3574821" y="9808799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300x600 - </a:t>
            </a:r>
            <a:r>
              <a:rPr lang="pt-BR" dirty="0" err="1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Sidebar</a:t>
            </a:r>
            <a:endParaRPr lang="pt-BR" dirty="0" smtClean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574821" y="10469539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8253149" y="9808799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300x600 - Fixo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8253149" y="10469539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4.000.000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3476993" y="12108077"/>
            <a:ext cx="5438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*Nosso inventário é sazonal.</a:t>
            </a:r>
            <a:endParaRPr lang="pt-BR" sz="2700" dirty="0">
              <a:solidFill>
                <a:srgbClr val="92929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93243" y="5529945"/>
            <a:ext cx="201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320x50 - Topo</a:t>
            </a:r>
            <a:endParaRPr lang="is-IS" sz="18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3456" y="6264732"/>
            <a:ext cx="201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320x250 </a:t>
            </a:r>
          </a:p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3456" y="10461177"/>
            <a:ext cx="201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320x250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547112" y="6123427"/>
            <a:ext cx="310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6699"/>
                </a:solidFill>
                <a:latin typeface="Arial" charset="0"/>
                <a:ea typeface="Arial" charset="0"/>
                <a:cs typeface="Arial" charset="0"/>
              </a:rPr>
              <a:t>300x50 - Topo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547112" y="6784167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2.000.000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225440" y="6123427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225440" y="6784167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4.500.000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547112" y="8700371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3547112" y="9361111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3.000.000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225440" y="8709109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300x250 - 3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8225440" y="9369849"/>
            <a:ext cx="2949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Invent</a:t>
            </a:r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. mês* 3.500.000</a:t>
            </a:r>
          </a:p>
          <a:p>
            <a:r>
              <a:rPr lang="pt-BR" sz="21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CPM R$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3476993" y="12108077"/>
            <a:ext cx="5438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*Nosso inventário é sazonal.</a:t>
            </a:r>
            <a:endParaRPr lang="pt-BR" sz="2700" dirty="0">
              <a:solidFill>
                <a:srgbClr val="92929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69523" y="4482811"/>
            <a:ext cx="15414913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artigo patrocinado 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produção de um conteúdo original, relevante à audiência do site e que se relacione e faça link com o anunciante editorialmente.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4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Inclui: destaque na home, ativação no Facebook e link </a:t>
            </a: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mensal disponibilizado</a:t>
            </a:r>
            <a:endParaRPr lang="pt-BR" sz="4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Valor: </a:t>
            </a:r>
            <a:r>
              <a:rPr lang="pt-BR" sz="4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$ 3.500</a:t>
            </a:r>
          </a:p>
        </p:txBody>
      </p:sp>
    </p:spTree>
    <p:extLst>
      <p:ext uri="{BB962C8B-B14F-4D97-AF65-F5344CB8AC3E}">
        <p14:creationId xmlns:p14="http://schemas.microsoft.com/office/powerpoint/2010/main" val="554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69523" y="4565938"/>
            <a:ext cx="1641244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err="1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publieditorial</a:t>
            </a:r>
            <a:endParaRPr lang="pt-BR" sz="6000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40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publicação de matéria na íntegra produzida pelo anunciante - sujeito a aprovação da equipe editorial.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o artigo fica </a:t>
            </a: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postado </a:t>
            </a: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site em ciclo mensal disponível.</a:t>
            </a:r>
            <a:endParaRPr lang="pt-BR" sz="40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40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Valor: </a:t>
            </a:r>
            <a:r>
              <a:rPr lang="pt-BR" sz="4000" dirty="0" err="1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$ 1.900</a:t>
            </a:r>
          </a:p>
        </p:txBody>
      </p:sp>
    </p:spTree>
    <p:extLst>
      <p:ext uri="{BB962C8B-B14F-4D97-AF65-F5344CB8AC3E}">
        <p14:creationId xmlns:p14="http://schemas.microsoft.com/office/powerpoint/2010/main" val="4808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069523" y="4482811"/>
            <a:ext cx="15414913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vídeo patrocinado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Produção de um conteúdo original, relevante à audiência do site e que se relacione e faça link com o anunciante editorialmente.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4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Inclui: post do vídeo no site, ativação no </a:t>
            </a:r>
            <a:r>
              <a:rPr lang="pt-BR" sz="4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Facebook</a:t>
            </a: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link pra marca nos comentários do </a:t>
            </a:r>
            <a:r>
              <a:rPr lang="pt-BR" sz="4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youtube</a:t>
            </a: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4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product</a:t>
            </a: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placement</a:t>
            </a:r>
            <a:endParaRPr lang="pt-BR" sz="4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Valor: Sob orçamento</a:t>
            </a:r>
          </a:p>
        </p:txBody>
      </p:sp>
    </p:spTree>
    <p:extLst>
      <p:ext uri="{BB962C8B-B14F-4D97-AF65-F5344CB8AC3E}">
        <p14:creationId xmlns:p14="http://schemas.microsoft.com/office/powerpoint/2010/main" val="7440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69523" y="4565938"/>
            <a:ext cx="16412441" cy="56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err="1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brand</a:t>
            </a:r>
            <a:r>
              <a:rPr lang="pt-BR" sz="60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6000" dirty="0" err="1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channel</a:t>
            </a:r>
            <a:endParaRPr lang="pt-BR" sz="6000" dirty="0" smtClean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40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criação de um projeto editorial à quatro mãos onde produziremos uma série de conteúdos relevantes ao blog patrocinados pelo anunciante.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o artigos serão todos envelopados com mídia da marca e ganham um destaque especial dentro do blog.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endParaRPr lang="pt-BR" sz="4000" dirty="0" smtClean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40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Valor: Sob orçamento</a:t>
            </a:r>
          </a:p>
        </p:txBody>
      </p:sp>
    </p:spTree>
    <p:extLst>
      <p:ext uri="{BB962C8B-B14F-4D97-AF65-F5344CB8AC3E}">
        <p14:creationId xmlns:p14="http://schemas.microsoft.com/office/powerpoint/2010/main" val="9664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07424" y="4041648"/>
            <a:ext cx="11722608" cy="2103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965424" y="7351776"/>
            <a:ext cx="4864608" cy="3145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609" y="3752958"/>
            <a:ext cx="4293659" cy="21906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974" y="4315335"/>
            <a:ext cx="6594082" cy="15557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974" y="6825754"/>
            <a:ext cx="7241813" cy="33423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96" y="9851594"/>
            <a:ext cx="5308914" cy="29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75136" y="9415028"/>
            <a:ext cx="8833106" cy="336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pt-BR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João Vianney | Diretor </a:t>
            </a:r>
            <a:r>
              <a:rPr lang="pt-BR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Geral</a:t>
            </a:r>
          </a:p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pt-BR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joao.vianney@yahoo.com.br</a:t>
            </a:r>
          </a:p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pt-BR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(48) 98827 8061</a:t>
            </a:r>
            <a:endParaRPr lang="pt-BR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ts val="300"/>
              </a:spcBef>
              <a:spcAft>
                <a:spcPts val="200"/>
              </a:spcAft>
            </a:pPr>
            <a:endParaRPr lang="pt-BR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pt-BR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Jade Philippe | Diretora de Conteúdo</a:t>
            </a:r>
          </a:p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pt-BR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jade@blogdoenem.com.br</a:t>
            </a:r>
            <a:endParaRPr lang="pt-BR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831146" y="772513"/>
            <a:ext cx="22720121" cy="19558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84" tIns="243784" rIns="243784" bIns="243784" rtlCol="0" anchor="b" anchorCtr="0">
            <a:noAutofit/>
          </a:bodyPr>
          <a:lstStyle/>
          <a:p>
            <a:r>
              <a:rPr lang="pt-BR" dirty="0"/>
              <a:t>Quem somos</a:t>
            </a:r>
            <a:endParaRPr dirty="0"/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302881" y="3131991"/>
            <a:ext cx="23951203" cy="1029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243784" tIns="243784" rIns="243784" bIns="243784" rtlCol="0" anchor="t" anchorCtr="0">
            <a:noAutofit/>
          </a:bodyPr>
          <a:lstStyle/>
          <a:p>
            <a:pPr marL="304781" indent="0">
              <a:buNone/>
            </a:pPr>
            <a:r>
              <a:rPr lang="pt-BR" sz="5066" dirty="0"/>
              <a:t>A Rede Enem é uma empresa de Impacto Social: E</a:t>
            </a:r>
            <a:r>
              <a:rPr lang="pt-BR" dirty="0"/>
              <a:t>cossistema de conteúdos gratuitos para o desempenho do jovem no Enem, no Encceja e nos vestibulares, com foco no acesso à universidade.</a:t>
            </a:r>
          </a:p>
          <a:p>
            <a:pPr marL="304781" indent="0">
              <a:buNone/>
            </a:pPr>
            <a:endParaRPr lang="pt-BR" sz="3733" dirty="0"/>
          </a:p>
          <a:p>
            <a:pPr marL="304781" indent="0">
              <a:buNone/>
            </a:pPr>
            <a:r>
              <a:rPr lang="pt-BR" dirty="0"/>
              <a:t>A sede e o estúdio estão em Florianópolis, operando desde 2013. Reúne os seguintes portais, fanpages e canais:</a:t>
            </a:r>
          </a:p>
          <a:p>
            <a:pPr marL="304781" indent="0">
              <a:buNone/>
            </a:pPr>
            <a:endParaRPr lang="pt-BR" sz="3733" dirty="0"/>
          </a:p>
          <a:p>
            <a:pPr marL="304781" indent="0">
              <a:buNone/>
            </a:pPr>
            <a:r>
              <a:rPr lang="pt-BR" sz="4533" dirty="0"/>
              <a:t>1 </a:t>
            </a:r>
            <a:r>
              <a:rPr lang="pt-BR" sz="4533" dirty="0">
                <a:hlinkClick r:id="rId3"/>
              </a:rPr>
              <a:t>https://blogdoenem.com.br/</a:t>
            </a:r>
            <a:r>
              <a:rPr lang="pt-BR" sz="4533" dirty="0"/>
              <a:t> </a:t>
            </a:r>
            <a:r>
              <a:rPr lang="pt-BR" sz="4266" dirty="0"/>
              <a:t>23,2 milhões de </a:t>
            </a:r>
            <a:r>
              <a:rPr lang="pt-BR" sz="4266" dirty="0"/>
              <a:t>usuários/ano;</a:t>
            </a:r>
            <a:endParaRPr lang="pt-BR" sz="4266" dirty="0"/>
          </a:p>
          <a:p>
            <a:pPr marL="304781" indent="0">
              <a:buNone/>
            </a:pPr>
            <a:r>
              <a:rPr lang="pt-BR" sz="4533" dirty="0"/>
              <a:t>2 </a:t>
            </a:r>
            <a:r>
              <a:rPr lang="pt-BR" sz="4533" dirty="0">
                <a:hlinkClick r:id="rId4"/>
              </a:rPr>
              <a:t>https://cursoenemgratuito.com.br/</a:t>
            </a:r>
            <a:r>
              <a:rPr lang="pt-BR" sz="4533" dirty="0"/>
              <a:t> </a:t>
            </a:r>
            <a:r>
              <a:rPr lang="pt-BR" sz="4266" dirty="0"/>
              <a:t>1,54 milhão de usuários/ano, e com 394 mil alunos matriculados/ano. Previsão acima de 500 mil em </a:t>
            </a:r>
            <a:r>
              <a:rPr lang="pt-BR" sz="4266" dirty="0"/>
              <a:t>2020;</a:t>
            </a:r>
            <a:endParaRPr lang="pt-BR" sz="4266" dirty="0"/>
          </a:p>
          <a:p>
            <a:pPr marL="304781" indent="0">
              <a:buNone/>
            </a:pPr>
            <a:r>
              <a:rPr lang="pt-BR" sz="4533" dirty="0"/>
              <a:t>3 </a:t>
            </a:r>
            <a:r>
              <a:rPr lang="pt-BR" sz="4533" dirty="0">
                <a:hlinkClick r:id="rId5"/>
              </a:rPr>
              <a:t>https://www.facebook.com/RedeEnem/</a:t>
            </a:r>
            <a:r>
              <a:rPr lang="pt-BR" sz="4533" dirty="0"/>
              <a:t> </a:t>
            </a:r>
            <a:r>
              <a:rPr lang="pt-BR" sz="4266" dirty="0"/>
              <a:t>1,38 milhão de </a:t>
            </a:r>
            <a:r>
              <a:rPr lang="pt-BR" sz="4266" dirty="0"/>
              <a:t>seguidores;</a:t>
            </a:r>
            <a:endParaRPr lang="pt-BR" sz="4266" dirty="0"/>
          </a:p>
          <a:p>
            <a:pPr marL="304781" indent="0">
              <a:buNone/>
            </a:pPr>
            <a:r>
              <a:rPr lang="pt-BR" sz="4533" dirty="0"/>
              <a:t>4 </a:t>
            </a:r>
            <a:r>
              <a:rPr lang="pt-BR" sz="4533" dirty="0">
                <a:hlinkClick r:id="rId6"/>
              </a:rPr>
              <a:t>https://www.youtube.com/cursoenemgratuito</a:t>
            </a:r>
            <a:r>
              <a:rPr lang="pt-BR" sz="4533" dirty="0"/>
              <a:t> </a:t>
            </a:r>
            <a:r>
              <a:rPr lang="pt-BR" sz="4266" dirty="0"/>
              <a:t>190 </a:t>
            </a:r>
            <a:r>
              <a:rPr lang="pt-BR" sz="4266" dirty="0"/>
              <a:t>mil </a:t>
            </a:r>
            <a:r>
              <a:rPr lang="pt-BR" sz="4266" dirty="0"/>
              <a:t>inscritos;</a:t>
            </a:r>
            <a:endParaRPr lang="pt-BR" sz="4266" dirty="0"/>
          </a:p>
          <a:p>
            <a:pPr marL="304781" indent="0">
              <a:buNone/>
            </a:pPr>
            <a:r>
              <a:rPr lang="pt-BR" sz="4533" dirty="0"/>
              <a:t>5 </a:t>
            </a:r>
            <a:r>
              <a:rPr lang="pt-BR" sz="4533" dirty="0">
                <a:hlinkClick r:id="rId7"/>
              </a:rPr>
              <a:t>https://www.instagram.com/cursoenemgratuito/</a:t>
            </a:r>
            <a:r>
              <a:rPr lang="pt-BR" sz="4533" dirty="0"/>
              <a:t> </a:t>
            </a:r>
            <a:r>
              <a:rPr lang="pt-BR" sz="4266" dirty="0"/>
              <a:t>116 mil </a:t>
            </a:r>
            <a:r>
              <a:rPr lang="pt-BR" sz="4266" dirty="0"/>
              <a:t>seguidores;</a:t>
            </a:r>
            <a:endParaRPr lang="pt-BR" sz="4266" dirty="0"/>
          </a:p>
          <a:p>
            <a:pPr marL="304781" indent="0">
              <a:buNone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F362799-F25B-403C-A67E-40235670F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5798" y="406867"/>
            <a:ext cx="5725470" cy="23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831146" y="619918"/>
            <a:ext cx="22720121" cy="19558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43784" tIns="243784" rIns="243784" bIns="243784" rtlCol="0" anchor="b" anchorCtr="0">
            <a:noAutofit/>
          </a:bodyPr>
          <a:lstStyle/>
          <a:p>
            <a:r>
              <a:rPr lang="pt-BR" sz="6000" b="1" dirty="0" smtClean="0"/>
              <a:t>Nossos canais:</a:t>
            </a:r>
            <a:endParaRPr sz="6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43" y="3100759"/>
            <a:ext cx="7349596" cy="357002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F362799-F25B-403C-A67E-40235670F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798" y="406867"/>
            <a:ext cx="5725470" cy="23215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60" y="8051110"/>
            <a:ext cx="9853444" cy="433744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229" y="3100759"/>
            <a:ext cx="8324770" cy="4269114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2862" y="8196451"/>
            <a:ext cx="4262178" cy="4046761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86265" y="8148007"/>
            <a:ext cx="3604535" cy="398780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972603" y="6767203"/>
            <a:ext cx="713687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Enem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Gratuito - CEG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532559" y="3100759"/>
            <a:ext cx="2737539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Fanpage 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1160" y="12484976"/>
            <a:ext cx="983177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 do Enem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484530" y="12246653"/>
            <a:ext cx="430817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CEG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818289" y="12246653"/>
            <a:ext cx="430817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CEG Instagram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9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71850" y="2543175"/>
            <a:ext cx="17345025" cy="891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aulas e conteúdo gratuito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simulados específicos por matérias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dicas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redação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planos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estudo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guia de profissões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bolsas de estudo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notas de corte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notícias sobre o Enem e principais vestibulares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informações sobre </a:t>
            </a:r>
            <a:r>
              <a:rPr lang="pt-BR" sz="6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Sisu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6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Prouni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 Fies</a:t>
            </a: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00675" y="2314575"/>
            <a:ext cx="1277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todos os anos, cerca de </a:t>
            </a:r>
            <a:r>
              <a:rPr lang="pt-BR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pt-BR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milhões de estudantes </a:t>
            </a:r>
          </a:p>
          <a:p>
            <a:pPr algn="ctr"/>
            <a:r>
              <a:rPr lang="pt-BR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participam do Exame Nacional do Ensino Médio*</a:t>
            </a:r>
            <a:endParaRPr lang="pt-BR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61429" y="12403836"/>
            <a:ext cx="10429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Dados fornecidos com base na análise do Google </a:t>
            </a:r>
            <a:r>
              <a:rPr lang="pt-BR" sz="2700" dirty="0" err="1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endParaRPr lang="pt-BR" sz="2700" dirty="0">
              <a:solidFill>
                <a:srgbClr val="9292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57450" y="9029700"/>
            <a:ext cx="2000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r>
              <a:rPr lang="pt-BR" sz="2900" b="1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 milhões</a:t>
            </a:r>
            <a:endParaRPr lang="pt-BR" sz="2900" b="1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57825" y="9023032"/>
            <a:ext cx="2000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24 milhões</a:t>
            </a:r>
            <a:endParaRPr lang="pt-BR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916025" y="9029700"/>
            <a:ext cx="2000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8,9 milhões</a:t>
            </a:r>
            <a:endParaRPr lang="pt-BR" sz="2900" b="1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016413" y="9029700"/>
            <a:ext cx="2000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900" b="1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1,5 milhões</a:t>
            </a:r>
            <a:endParaRPr lang="pt-BR" sz="2900" b="1" dirty="0">
              <a:solidFill>
                <a:srgbClr val="9933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945350" y="9029700"/>
            <a:ext cx="20002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900" b="1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nb-NO" sz="2900" b="1" dirty="0" err="1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minutos</a:t>
            </a:r>
            <a:endParaRPr lang="pt-BR" sz="2900" b="1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386762" y="9029699"/>
            <a:ext cx="20002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 min.</a:t>
            </a:r>
            <a:endParaRPr lang="pt-BR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03120" y="10419841"/>
            <a:ext cx="202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Pageviews</a:t>
            </a:r>
            <a:r>
              <a:rPr lang="pt-BR" dirty="0" smtClean="0"/>
              <a:t>            Usuários                Tempo                                      </a:t>
            </a:r>
            <a:r>
              <a:rPr lang="pt-BR" dirty="0" err="1" smtClean="0"/>
              <a:t>Pageviews</a:t>
            </a:r>
            <a:r>
              <a:rPr lang="pt-BR" dirty="0" smtClean="0"/>
              <a:t>            Usuários              Tempo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3200" y="2400300"/>
            <a:ext cx="1823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assim como são maioria no ingresso e na conclusão de cursos superiores, mulheres também são maioria na audiência da Rede Enem*</a:t>
            </a:r>
            <a:endParaRPr lang="pt-BR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72325" y="10629900"/>
            <a:ext cx="10429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Dados fornecidos com base na análise do Google </a:t>
            </a:r>
            <a:r>
              <a:rPr lang="pt-BR" sz="2700" dirty="0" err="1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endParaRPr lang="pt-BR" sz="2700" dirty="0">
              <a:solidFill>
                <a:srgbClr val="9292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85950" y="6360050"/>
            <a:ext cx="2914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8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70%</a:t>
            </a:r>
            <a:endParaRPr lang="pt-BR" sz="8000" dirty="0">
              <a:solidFill>
                <a:srgbClr val="9933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57375" y="7502039"/>
            <a:ext cx="291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Mulheres</a:t>
            </a:r>
            <a:endParaRPr lang="pt-BR" sz="48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659475" y="6360050"/>
            <a:ext cx="2914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rgbClr val="006699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mr-IN" sz="8000" dirty="0" smtClean="0">
                <a:solidFill>
                  <a:srgbClr val="006699"/>
                </a:solidFill>
                <a:latin typeface="Arial" charset="0"/>
                <a:ea typeface="Arial" charset="0"/>
                <a:cs typeface="Arial" charset="0"/>
              </a:rPr>
              <a:t>0%</a:t>
            </a:r>
            <a:endParaRPr lang="pt-BR" sz="8000" dirty="0">
              <a:solidFill>
                <a:srgbClr val="0066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630900" y="7502039"/>
            <a:ext cx="291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Homens</a:t>
            </a:r>
            <a:endParaRPr lang="pt-BR" sz="48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72325" y="12115800"/>
            <a:ext cx="10429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Dados fornecidos com base na análise do Google </a:t>
            </a:r>
            <a:r>
              <a:rPr lang="pt-BR" sz="2700" dirty="0" err="1" smtClean="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endParaRPr lang="pt-BR" sz="2700" dirty="0">
              <a:solidFill>
                <a:srgbClr val="92929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165378">
            <a:off x="6573786" y="3740624"/>
            <a:ext cx="4911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140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50%*</a:t>
            </a:r>
            <a:endParaRPr lang="pt-BR" sz="14000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165378">
            <a:off x="6256899" y="5844778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18-24 anos</a:t>
            </a: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65378">
            <a:off x="12915349" y="4109124"/>
            <a:ext cx="5810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r>
              <a:rPr lang="mr-IN" sz="14000" dirty="0" smtClean="0">
                <a:solidFill>
                  <a:srgbClr val="FF9900"/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pt-BR" sz="14000" dirty="0">
              <a:solidFill>
                <a:srgbClr val="FF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65378">
            <a:off x="13086324" y="6216253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25-35 </a:t>
            </a:r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anos</a:t>
            </a: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21345629">
            <a:off x="3570825" y="8273300"/>
            <a:ext cx="5624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28</a:t>
            </a:r>
            <a:r>
              <a:rPr lang="mr-IN" sz="14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pt-BR" sz="14000" dirty="0">
              <a:solidFill>
                <a:srgbClr val="9933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21345629">
            <a:off x="4142348" y="10231640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Até 18</a:t>
            </a: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21345629">
            <a:off x="9657300" y="7749670"/>
            <a:ext cx="5624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3,4</a:t>
            </a:r>
            <a:r>
              <a:rPr lang="mr-IN" sz="14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pt-BR" sz="14000" dirty="0">
              <a:solidFill>
                <a:srgbClr val="9933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21345629">
            <a:off x="10228823" y="9708010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35-44</a:t>
            </a: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21345629">
            <a:off x="15358693" y="7384514"/>
            <a:ext cx="5624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4,6</a:t>
            </a:r>
            <a:r>
              <a:rPr lang="mr-IN" sz="14000" dirty="0" smtClean="0">
                <a:solidFill>
                  <a:srgbClr val="993366"/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pt-BR" sz="14000" dirty="0">
              <a:solidFill>
                <a:srgbClr val="9933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 rot="21345629">
            <a:off x="16101666" y="9342854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&gt; 45</a:t>
            </a:r>
            <a:endParaRPr lang="pt-BR" sz="6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660</Words>
  <Application>Microsoft Office PowerPoint</Application>
  <PresentationFormat>Personalizar</PresentationFormat>
  <Paragraphs>145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Source Code Pro</vt:lpstr>
      <vt:lpstr>Tema do Office</vt:lpstr>
      <vt:lpstr>Apresentação do PowerPoint</vt:lpstr>
      <vt:lpstr>Quem somos</vt:lpstr>
      <vt:lpstr>Nossos canais: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Paulo Alves Teixeira</dc:creator>
  <cp:lastModifiedBy>joão vianney santos</cp:lastModifiedBy>
  <cp:revision>46</cp:revision>
  <dcterms:created xsi:type="dcterms:W3CDTF">2020-03-12T09:41:39Z</dcterms:created>
  <dcterms:modified xsi:type="dcterms:W3CDTF">2020-03-12T21:20:39Z</dcterms:modified>
</cp:coreProperties>
</file>